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6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294E-66D1-DC7D-D668-A9C7C7E7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82566-7D47-37E6-6011-003E60549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72860-2C69-48E9-A98F-F543BC7B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1445-84D1-6213-0049-26AE4DF1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EC9C-247A-A5C0-354C-5F1F4DEE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605-8E5E-A5D5-665E-EB5B325A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1EE47-10E8-79BC-A554-1F12EA0EB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2DD6-4D60-9059-8A19-A9F3C2A6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E5634-5155-14AD-BD5B-EDC0F4E7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11426-7C6C-704C-6578-9587CEA6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32997-4B91-95E4-85DA-27FABB331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CF747-A223-7688-69EA-0B1549CE5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8394-BD79-A75A-0D69-59A8BD9B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85841-75DA-9256-19F5-976ABA3E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BDA-74CA-7935-4C36-A2BAD538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6912-647D-2987-425E-DDCFA470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B295-5688-B68A-32C2-64F28FAF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AA98-81A4-CA8C-97BD-F46951EA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943E-0F33-E669-0FBA-3071B290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788AE-B3EC-BD73-9D38-3C599736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42E2-9188-8477-0024-DA7B203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C7D7-9DC8-07A6-C06F-61643362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92E01-1535-1BFF-625D-F23884FA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8486-7157-9FF1-A671-421CE553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E671F-BDBD-D64F-FB27-7059D999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CFBA-7846-5242-A9C4-B7BB4E84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8A5A-5D88-3F76-E0C9-F33B18EEC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8D4A3-6CD0-FB4C-2BF3-6C26AA4E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68C0F-822A-D9F5-6E88-2AB7FC14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09B61-1141-1013-B0CF-17CAFFAA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46203-3C11-A520-B8DC-0BB9D8A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667A-F8FA-3890-9B0D-88C0A318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256A-445D-9112-C69C-5E5213AC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5CAC0-BCAE-F5D0-01D9-1EAEEB4AF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8BF10-5A66-3BB3-B2EB-998113EBC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BC764-1551-6C79-3151-6FF5726EE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ACBEA-B82D-A630-C7D5-3D9424D2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F2D5F-6D9D-909C-DB38-B9AEC570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3C3FD-6909-28D7-2D1C-F26A2023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93D2-EF9B-7F29-168D-8E001BAE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2C473-8404-CBFF-637E-E49EB5EA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7C078-0892-C690-BFA8-9D301710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51CC8-6D61-AADD-BE25-00E87B58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D6CB0-DC69-3769-02E7-C12E031B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D63A4-D5C9-BAC1-3226-00C52780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3E08C-F0EB-CB05-6674-924E71A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A258-0CC0-9197-153C-FE3A6647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E8CE-0A6B-7325-6060-C3796E23A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CAF2-FFB5-20C3-8D1D-478AD66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986B-261E-3D54-B628-37D3285F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C574B-ABD2-FB0F-9E25-FD3D8A3C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7E397-8A34-2883-3030-18A91C1F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24BD-923D-C540-EC9D-4C0D6762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C9534-87A6-BE0A-2378-484B30772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846AD-2DFC-1776-68FD-F4B9960A3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8CCD9-4864-9EC4-27D8-68636AA9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0EAD1-A778-E1F8-E9FE-99475C8A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AA8FE-4736-7517-A321-55E2714F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4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6CEEA-72AC-F713-425E-C667DAAB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7A915-6B28-0089-76FD-BED5253C0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DA0CC-E895-B12A-B9BF-FAEA0C731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C2AF-21AD-482B-B2DB-97BA52181E25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234B-CCEB-1AE6-A428-70C563885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34FD-2023-46F8-4799-193CF357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04FF-7BE1-4382-A9BB-10CFE7BE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tanding in front of a window&#10;&#10;Description automatically generated with medium confidence">
            <a:extLst>
              <a:ext uri="{FF2B5EF4-FFF2-40B4-BE49-F238E27FC236}">
                <a16:creationId xmlns:a16="http://schemas.microsoft.com/office/drawing/2014/main" id="{09AF4105-4F47-A661-698B-440130E9B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8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to Expect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Celebrating 30 years of commitment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in suits&#10;&#10;Description automatically generated with low confidence">
            <a:extLst>
              <a:ext uri="{FF2B5EF4-FFF2-40B4-BE49-F238E27FC236}">
                <a16:creationId xmlns:a16="http://schemas.microsoft.com/office/drawing/2014/main" id="{3AA68DA3-28CD-47A1-3BF6-E95B224D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8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673F57B4-B8F9-A21A-84E5-68DC09CC6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16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C79153B-B537-C21D-79D7-7F13146DC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0BB31-FD3D-34B4-5439-41C7E1312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562" y="1590674"/>
            <a:ext cx="10810875" cy="274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Our Vision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To be the Strategic Influential Voice Representing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International  Businesses in Cyprus </a:t>
            </a:r>
          </a:p>
          <a:p>
            <a:pPr marL="0" indent="0">
              <a:buNone/>
            </a:pPr>
            <a:endParaRPr lang="el-G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6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9299-87F1-71FA-ED96-C2725247A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425" y="2473325"/>
            <a:ext cx="2733675" cy="20129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LISTEN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8E28D9-94A6-D422-0A00-D51102392257}"/>
              </a:ext>
            </a:extLst>
          </p:cNvPr>
          <p:cNvSpPr txBox="1">
            <a:spLocks/>
          </p:cNvSpPr>
          <p:nvPr/>
        </p:nvSpPr>
        <p:spPr>
          <a:xfrm>
            <a:off x="4848225" y="2473325"/>
            <a:ext cx="2733675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UNIFY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DE0FDD-DF68-62C0-2431-D0AA12F31323}"/>
              </a:ext>
            </a:extLst>
          </p:cNvPr>
          <p:cNvSpPr txBox="1">
            <a:spLocks/>
          </p:cNvSpPr>
          <p:nvPr/>
        </p:nvSpPr>
        <p:spPr>
          <a:xfrm>
            <a:off x="8305800" y="2463800"/>
            <a:ext cx="2733675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SUPPORT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7765CC-2495-1473-B6B2-77407A546308}"/>
              </a:ext>
            </a:extLst>
          </p:cNvPr>
          <p:cNvSpPr txBox="1">
            <a:spLocks/>
          </p:cNvSpPr>
          <p:nvPr/>
        </p:nvSpPr>
        <p:spPr>
          <a:xfrm>
            <a:off x="1038225" y="4883150"/>
            <a:ext cx="2733675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ADVICE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56C856-0776-A634-5642-B3148F20397C}"/>
              </a:ext>
            </a:extLst>
          </p:cNvPr>
          <p:cNvSpPr txBox="1">
            <a:spLocks/>
          </p:cNvSpPr>
          <p:nvPr/>
        </p:nvSpPr>
        <p:spPr>
          <a:xfrm>
            <a:off x="4772025" y="4883150"/>
            <a:ext cx="2733675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HONOR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AC1935-70E7-2454-2864-1CEAE581775F}"/>
              </a:ext>
            </a:extLst>
          </p:cNvPr>
          <p:cNvSpPr txBox="1">
            <a:spLocks/>
          </p:cNvSpPr>
          <p:nvPr/>
        </p:nvSpPr>
        <p:spPr>
          <a:xfrm>
            <a:off x="8229600" y="4873625"/>
            <a:ext cx="2733675" cy="201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INSPIRE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8A029BA-C605-D8BA-FD7F-F6491CD5CF2A}"/>
              </a:ext>
            </a:extLst>
          </p:cNvPr>
          <p:cNvSpPr txBox="1">
            <a:spLocks/>
          </p:cNvSpPr>
          <p:nvPr/>
        </p:nvSpPr>
        <p:spPr>
          <a:xfrm>
            <a:off x="719137" y="590549"/>
            <a:ext cx="10810875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Our Mission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l-G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0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5654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LISTENING AND ADVISING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8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PROVIDING SUPPORT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COVID and the Russia-Ukraine War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4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Member knowledge-sharing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and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Networking Events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Offering Tangible Benefits to our members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84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electric blue, blue, graphics&#10;&#10;Description automatically generated">
            <a:extLst>
              <a:ext uri="{FF2B5EF4-FFF2-40B4-BE49-F238E27FC236}">
                <a16:creationId xmlns:a16="http://schemas.microsoft.com/office/drawing/2014/main" id="{BA1A9B73-1355-1EA0-85F4-74DCD0DF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F9A7B0-74F4-4D58-3A38-855F580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3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Revamping our Brand Identity and Presence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2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d9aa8e7-f77b-4dd2-829b-654a4ef467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583471E44C44FB2D77C61BAE7D1EC" ma:contentTypeVersion="9" ma:contentTypeDescription="Create a new document." ma:contentTypeScope="" ma:versionID="1596dde7d2a0fa71baca27f1c8352575">
  <xsd:schema xmlns:xsd="http://www.w3.org/2001/XMLSchema" xmlns:xs="http://www.w3.org/2001/XMLSchema" xmlns:p="http://schemas.microsoft.com/office/2006/metadata/properties" xmlns:ns3="bd9aa8e7-f77b-4dd2-829b-654a4ef46773" targetNamespace="http://schemas.microsoft.com/office/2006/metadata/properties" ma:root="true" ma:fieldsID="aef90de07a42d60d7f9f523ce5f40492" ns3:_="">
    <xsd:import namespace="bd9aa8e7-f77b-4dd2-829b-654a4ef467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aa8e7-f77b-4dd2-829b-654a4ef46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ADDB0-5A10-430F-B478-8216334FC849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bd9aa8e7-f77b-4dd2-829b-654a4ef467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4B938F-6F2B-4466-A2BF-63522AF0E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FFA903-2DE9-4BB8-83CA-A9D7D39D5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aa8e7-f77b-4dd2-829b-654a4ef46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LISTENING AND ADVISING</vt:lpstr>
      <vt:lpstr>PROVIDING SUPPORT</vt:lpstr>
      <vt:lpstr>COVID and the Russia-Ukraine War</vt:lpstr>
      <vt:lpstr>Member knowledge-sharing  and  Networking Events</vt:lpstr>
      <vt:lpstr>Offering Tangible Benefits to our members</vt:lpstr>
      <vt:lpstr>Revamping our Brand Identity and Presence</vt:lpstr>
      <vt:lpstr>What to Expect</vt:lpstr>
      <vt:lpstr>Celebrating 30 years of commitment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Loizou</dc:creator>
  <cp:lastModifiedBy>CIBA</cp:lastModifiedBy>
  <cp:revision>23</cp:revision>
  <dcterms:created xsi:type="dcterms:W3CDTF">2023-06-14T08:11:19Z</dcterms:created>
  <dcterms:modified xsi:type="dcterms:W3CDTF">2023-06-22T07:36:27Z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0x0101003AE583471E44C44FB2D77C61BAE7D1EC</vt:lpwstr>
  </property>
</Properties>
</file>