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11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BACA2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BACA2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BACA2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6939" y="1811782"/>
            <a:ext cx="4928870" cy="415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1E232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BACA2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3ED20-BA47-D64C-9FE5-38FB3371F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29101-5E7C-BF45-9DAA-0EB542705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22BDF-B7A2-D54A-8B26-89C1EAF17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6974-CD9A-104C-89F0-E5EDE0A2427D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4EBB5-D81E-8447-81FB-7E6C4A6F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69201-6336-CB47-B7F3-4B215938A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3F52-E1A8-D041-A092-D30603635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22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339928"/>
            <a:ext cx="10358120" cy="1301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BACA2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2063" y="1730294"/>
            <a:ext cx="10002316" cy="3676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13C34-DD45-E446-80F5-630B34438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E53D20-1B7F-DA4B-BAEC-3011EB2485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8F3284-B593-B44A-A152-8629168A33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10" r="5785" b="9611"/>
          <a:stretch/>
        </p:blipFill>
        <p:spPr>
          <a:xfrm>
            <a:off x="-45904" y="1"/>
            <a:ext cx="12283807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D6F9F-4708-604D-85E5-E2EFB6409D9C}"/>
              </a:ext>
            </a:extLst>
          </p:cNvPr>
          <p:cNvSpPr/>
          <p:nvPr/>
        </p:nvSpPr>
        <p:spPr>
          <a:xfrm>
            <a:off x="-45904" y="4742837"/>
            <a:ext cx="12329710" cy="1482436"/>
          </a:xfrm>
          <a:prstGeom prst="rect">
            <a:avLst/>
          </a:prstGeom>
          <a:solidFill>
            <a:srgbClr val="006E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6D58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39D85A-9248-214E-A546-4CDB1348C9BA}"/>
              </a:ext>
            </a:extLst>
          </p:cNvPr>
          <p:cNvSpPr txBox="1"/>
          <p:nvPr/>
        </p:nvSpPr>
        <p:spPr>
          <a:xfrm>
            <a:off x="361950" y="309785"/>
            <a:ext cx="1109662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6E5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LAU Academy of Continuing Education   </a:t>
            </a:r>
          </a:p>
          <a:p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LAU ACE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A1C05E-C992-490A-A3D8-19CA6623FB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" t="15196" r="3960" b="13332"/>
          <a:stretch/>
        </p:blipFill>
        <p:spPr>
          <a:xfrm>
            <a:off x="241688" y="5036093"/>
            <a:ext cx="4204009" cy="858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DB9756-0DFC-4EDB-89B0-4C3FF810A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298" y="4829204"/>
            <a:ext cx="2103741" cy="130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2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4151" y="676764"/>
            <a:ext cx="4853558" cy="47928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8768" y="630682"/>
            <a:ext cx="2936875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dirty="0">
                <a:solidFill>
                  <a:srgbClr val="006751"/>
                </a:solidFill>
              </a:rPr>
              <a:t>LAU</a:t>
            </a:r>
            <a:r>
              <a:rPr sz="3200" spc="-5" dirty="0">
                <a:solidFill>
                  <a:srgbClr val="006751"/>
                </a:solidFill>
              </a:rPr>
              <a:t> </a:t>
            </a:r>
            <a:r>
              <a:rPr sz="3200" dirty="0">
                <a:solidFill>
                  <a:srgbClr val="006751"/>
                </a:solidFill>
              </a:rPr>
              <a:t>ACE</a:t>
            </a:r>
            <a:r>
              <a:rPr sz="3200" spc="-5" dirty="0">
                <a:solidFill>
                  <a:srgbClr val="006751"/>
                </a:solidFill>
              </a:rPr>
              <a:t> </a:t>
            </a:r>
            <a:r>
              <a:rPr sz="3200" dirty="0"/>
              <a:t>in</a:t>
            </a:r>
            <a:r>
              <a:rPr sz="3200" spc="-5" dirty="0"/>
              <a:t> </a:t>
            </a:r>
            <a:r>
              <a:rPr sz="3200" spc="-50" dirty="0"/>
              <a:t>a </a:t>
            </a:r>
            <a:r>
              <a:rPr sz="3200" spc="-10" dirty="0">
                <a:solidFill>
                  <a:srgbClr val="006751"/>
                </a:solidFill>
              </a:rPr>
              <a:t>Nutshell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12063" y="1901139"/>
            <a:ext cx="5144770" cy="30753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5"/>
              </a:spcBef>
            </a:pP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past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30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years,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Lebanese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American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Academy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Continuing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Education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(LAU </a:t>
            </a:r>
            <a:r>
              <a:rPr sz="2000" dirty="0">
                <a:latin typeface="Calibri"/>
                <a:cs typeface="Calibri"/>
              </a:rPr>
              <a:t>ACE)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division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been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marshalling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by </a:t>
            </a:r>
            <a:r>
              <a:rPr sz="2000" dirty="0">
                <a:latin typeface="Calibri"/>
                <a:cs typeface="Calibri"/>
              </a:rPr>
              <a:t>encompassing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schools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reaching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communities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purpose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adult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education, professional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enhancement,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applied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research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and </a:t>
            </a:r>
            <a:r>
              <a:rPr sz="2000" dirty="0">
                <a:latin typeface="Calibri"/>
                <a:cs typeface="Calibri"/>
              </a:rPr>
              <a:t>impact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creativity.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Through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ACE,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LAU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 </a:t>
            </a:r>
            <a:r>
              <a:rPr sz="2000" spc="-10" dirty="0">
                <a:latin typeface="Calibri"/>
                <a:cs typeface="Calibri"/>
              </a:rPr>
              <a:t>institution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higher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learning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committed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community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engagement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broadest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scale,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interest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sustainable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knowledge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driven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by </a:t>
            </a:r>
            <a:r>
              <a:rPr sz="2000" spc="-10" dirty="0">
                <a:latin typeface="Calibri"/>
                <a:cs typeface="Calibri"/>
              </a:rPr>
              <a:t>socio-</a:t>
            </a:r>
            <a:r>
              <a:rPr sz="2000" dirty="0">
                <a:latin typeface="Calibri"/>
                <a:cs typeface="Calibri"/>
              </a:rPr>
              <a:t>economic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developments.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3282" y="5110272"/>
            <a:ext cx="2644140" cy="129349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4000" b="1" dirty="0">
                <a:solidFill>
                  <a:srgbClr val="BACA27"/>
                </a:solidFill>
                <a:latin typeface="Calibri"/>
                <a:cs typeface="Calibri"/>
              </a:rPr>
              <a:t>32+</a:t>
            </a:r>
            <a:r>
              <a:rPr sz="4000" b="1" spc="-15" dirty="0">
                <a:solidFill>
                  <a:srgbClr val="BACA27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006C57"/>
                </a:solidFill>
                <a:latin typeface="Calibri"/>
                <a:cs typeface="Calibri"/>
              </a:rPr>
              <a:t>Years</a:t>
            </a:r>
            <a:endParaRPr sz="4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0"/>
              </a:spcBef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field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Continuous Learning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08450" y="5170927"/>
            <a:ext cx="2750820" cy="129349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4000" b="1" dirty="0">
                <a:solidFill>
                  <a:srgbClr val="BACA27"/>
                </a:solidFill>
                <a:latin typeface="Calibri"/>
                <a:cs typeface="Calibri"/>
              </a:rPr>
              <a:t>100</a:t>
            </a:r>
            <a:r>
              <a:rPr sz="4000" b="1" spc="-15" dirty="0">
                <a:solidFill>
                  <a:srgbClr val="BACA27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006C57"/>
                </a:solidFill>
                <a:latin typeface="Calibri"/>
                <a:cs typeface="Calibri"/>
              </a:rPr>
              <a:t>Years</a:t>
            </a:r>
            <a:endParaRPr sz="4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0"/>
              </a:spcBef>
            </a:pPr>
            <a:r>
              <a:rPr sz="2000" dirty="0">
                <a:latin typeface="Calibri"/>
                <a:cs typeface="Calibri"/>
              </a:rPr>
              <a:t>LAU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leading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American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Lebanon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95107" y="5329605"/>
            <a:ext cx="3641725" cy="277495"/>
          </a:xfrm>
          <a:prstGeom prst="rect">
            <a:avLst/>
          </a:prstGeom>
          <a:solidFill>
            <a:srgbClr val="BACA27"/>
          </a:solidFill>
        </p:spPr>
        <p:txBody>
          <a:bodyPr vert="horz" wrap="square" lIns="0" tIns="2540" rIns="0" bIns="0" rtlCol="0">
            <a:spAutoFit/>
          </a:bodyPr>
          <a:lstStyle/>
          <a:p>
            <a:pPr marL="635">
              <a:lnSpc>
                <a:spcPct val="100000"/>
              </a:lnSpc>
              <a:spcBef>
                <a:spcPts val="20"/>
              </a:spcBef>
            </a:pPr>
            <a:r>
              <a:rPr sz="1800" b="1" spc="-20" dirty="0">
                <a:solidFill>
                  <a:srgbClr val="006C57"/>
                </a:solidFill>
                <a:latin typeface="Verdana"/>
                <a:cs typeface="Verdana"/>
              </a:rPr>
              <a:t>LEBANON-</a:t>
            </a:r>
            <a:r>
              <a:rPr sz="1800" b="1" spc="-10" dirty="0">
                <a:solidFill>
                  <a:srgbClr val="006C57"/>
                </a:solidFill>
                <a:latin typeface="Verdana"/>
                <a:cs typeface="Verdana"/>
              </a:rPr>
              <a:t>UAE-KSA-CYPRUS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6664" y="5849111"/>
            <a:ext cx="705844" cy="45084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44456" y="5827776"/>
            <a:ext cx="493775" cy="4953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6049" y="5789676"/>
            <a:ext cx="591223" cy="62784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18476" y="5733288"/>
            <a:ext cx="562355" cy="7376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Verdana</vt:lpstr>
      <vt:lpstr>Office Theme</vt:lpstr>
      <vt:lpstr>PowerPoint Presentation</vt:lpstr>
      <vt:lpstr>LAU ACE in a Nutshell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rita haddad</cp:lastModifiedBy>
  <cp:revision>2</cp:revision>
  <dcterms:created xsi:type="dcterms:W3CDTF">2024-07-07T13:44:47Z</dcterms:created>
  <dcterms:modified xsi:type="dcterms:W3CDTF">2024-07-07T13:50:10Z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2024-05-12T00:00:00Z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2024-07-07T00:00:00Z</vt:filetime>
  </property>
  <property fmtid="{D5CDD505-2E9C-101B-9397-08002B2CF9AE}" pid="5" name="Producer">
    <vt:lpwstr>Microsoft® PowerPoint® LTSC</vt:lpwstr>
  </property>
</Properties>
</file>